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68" r:id="rId2"/>
    <p:sldId id="498" r:id="rId3"/>
    <p:sldId id="499" r:id="rId4"/>
    <p:sldId id="501" r:id="rId5"/>
    <p:sldId id="500" r:id="rId6"/>
    <p:sldId id="502" r:id="rId7"/>
    <p:sldId id="503" r:id="rId8"/>
    <p:sldId id="504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1" d="100"/>
          <a:sy n="71" d="100"/>
        </p:scale>
        <p:origin x="103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Sustentación del proyecto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E573C7-4D53-53F4-BAA8-9FC99157E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5" b="8866"/>
          <a:stretch/>
        </p:blipFill>
        <p:spPr>
          <a:xfrm>
            <a:off x="1641237" y="0"/>
            <a:ext cx="8909525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195480" y="2228671"/>
            <a:ext cx="38010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latin typeface="Work Sans Light" pitchFamily="2" charset="77"/>
              </a:rPr>
              <a:t>Chefcito</a:t>
            </a:r>
            <a:endParaRPr lang="es-CO" sz="7200" dirty="0">
              <a:latin typeface="Work Sans Light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Johan Steven Peña Alza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Fabian Mauricio Salinas </a:t>
            </a:r>
            <a:r>
              <a:rPr lang="es-CO" sz="1600" dirty="0" err="1">
                <a:latin typeface="Work Sans Light" pitchFamily="2" charset="77"/>
              </a:rPr>
              <a:t>Gutierrez</a:t>
            </a:r>
            <a:endParaRPr lang="es-CO" sz="1600" dirty="0">
              <a:latin typeface="Work Sans Light" pitchFamily="2" charset="77"/>
            </a:endParaRPr>
          </a:p>
          <a:p>
            <a:pPr algn="ctr"/>
            <a:r>
              <a:rPr lang="es-CO" sz="1600" dirty="0" err="1">
                <a:latin typeface="Work Sans Light" pitchFamily="2" charset="77"/>
              </a:rPr>
              <a:t>Deiby</a:t>
            </a:r>
            <a:r>
              <a:rPr lang="es-CO" sz="1600" dirty="0">
                <a:latin typeface="Work Sans Light" pitchFamily="2" charset="77"/>
              </a:rPr>
              <a:t> Santiago Forero </a:t>
            </a:r>
            <a:r>
              <a:rPr lang="es-CO" sz="1600" dirty="0" err="1">
                <a:latin typeface="Work Sans Light" pitchFamily="2" charset="77"/>
              </a:rPr>
              <a:t>Forero</a:t>
            </a:r>
            <a:endParaRPr lang="es-CO" sz="1600" dirty="0">
              <a:latin typeface="Work Sans Light" pitchFamily="2" charset="77"/>
            </a:endParaRPr>
          </a:p>
          <a:p>
            <a:pPr algn="ctr"/>
            <a:r>
              <a:rPr lang="es-CO" sz="1600" dirty="0">
                <a:latin typeface="Work Sans Light" pitchFamily="2" charset="77"/>
              </a:rPr>
              <a:t>Miguel </a:t>
            </a:r>
            <a:r>
              <a:rPr lang="es-CO" sz="1600" dirty="0" err="1">
                <a:latin typeface="Work Sans Light" pitchFamily="2" charset="77"/>
              </a:rPr>
              <a:t>Andres</a:t>
            </a:r>
            <a:r>
              <a:rPr lang="es-CO" sz="1600" dirty="0">
                <a:latin typeface="Work Sans Light" pitchFamily="2" charset="77"/>
              </a:rPr>
              <a:t> Ballesteros Flores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Juan </a:t>
            </a:r>
            <a:r>
              <a:rPr lang="es-CO" sz="1600" dirty="0" err="1">
                <a:latin typeface="Work Sans Light" pitchFamily="2" charset="77"/>
              </a:rPr>
              <a:t>Sebastian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Rodriguez</a:t>
            </a:r>
            <a:r>
              <a:rPr lang="es-CO" sz="1600" dirty="0">
                <a:latin typeface="Work Sans Light" pitchFamily="2" charset="77"/>
              </a:rPr>
              <a:t> 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Fabian </a:t>
            </a:r>
            <a:r>
              <a:rPr lang="es-CO" sz="1600" dirty="0" err="1">
                <a:latin typeface="Work Sans Light" pitchFamily="2" charset="77"/>
              </a:rPr>
              <a:t>Andres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Gonzalez</a:t>
            </a:r>
            <a:r>
              <a:rPr lang="es-CO" sz="1600" dirty="0">
                <a:latin typeface="Work Sans Light" pitchFamily="2" charset="77"/>
              </a:rPr>
              <a:t> Camargo</a:t>
            </a:r>
          </a:p>
        </p:txBody>
      </p:sp>
      <p:pic>
        <p:nvPicPr>
          <p:cNvPr id="4" name="image2.png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372B7B5-0B36-C391-F41A-B3A372AD45B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27396" y="2291602"/>
            <a:ext cx="4137205" cy="9674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7" y="2286000"/>
            <a:ext cx="3854367" cy="746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1687211"/>
            <a:ext cx="4241383" cy="13453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77"/>
              </a:rPr>
              <a:t>Contexto del proyecto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>
                <a:latin typeface="Work Sans Light" pitchFamily="2" charset="77"/>
              </a:rPr>
              <a:t>Chefcito</a:t>
            </a:r>
            <a:r>
              <a:rPr lang="es-CO" sz="1600" dirty="0">
                <a:latin typeface="Work Sans Light" pitchFamily="2" charset="77"/>
              </a:rPr>
              <a:t> es un sistema para un restaurante de complemento para meseros, de modo que el cliente pide los platos y tiene la posibilidad de gestionar lo que quiere pedir; de la forma que el encargado del restaurante puede modificar lo que desee en la carta y el servicio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B5FFB9-E758-7CFF-7CAD-D42D0E4F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176" y="1916092"/>
            <a:ext cx="4877438" cy="33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Funcionamiento en la 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3AA85E-0AFA-83B2-4B18-A0A27BEB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9" y="1446012"/>
            <a:ext cx="9711447" cy="49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Instalación de la 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EFBE56-0182-009F-34EC-BD144793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95" y="1158252"/>
            <a:ext cx="7703609" cy="48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Funcionamiento del software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68C4F4-DDE8-403A-0961-6929C258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29" y="1404810"/>
            <a:ext cx="5614903" cy="28226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C04F93-4BEB-1BBF-19EE-2CE5044B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73" y="3429000"/>
            <a:ext cx="5772618" cy="26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3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Manuales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388D59-4F1E-1363-4AE2-38B69C0D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0" y="1342415"/>
            <a:ext cx="3785624" cy="49106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363057-7542-8FEC-0A70-320CE60F3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441" y="1342416"/>
            <a:ext cx="3784992" cy="49106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5C6F0D-D82A-7561-A26C-71016CB0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643" y="1350983"/>
            <a:ext cx="3791763" cy="49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9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ara más detalles…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148ABE-C027-013E-EC98-D558CC1C14D0}"/>
              </a:ext>
            </a:extLst>
          </p:cNvPr>
          <p:cNvSpPr txBox="1"/>
          <p:nvPr/>
        </p:nvSpPr>
        <p:spPr>
          <a:xfrm>
            <a:off x="4027394" y="6030945"/>
            <a:ext cx="413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https://github.com/HailChefcito/Chefcito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D824FA-F81B-4435-1DBE-06399161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7" y="1791316"/>
            <a:ext cx="5822874" cy="32753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5EB1FA-116C-AF63-1F40-F1809708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18" y="1398051"/>
            <a:ext cx="4466226" cy="3037033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C0C0059-2E00-EE65-B97E-C9D43F0FBD3B}"/>
              </a:ext>
            </a:extLst>
          </p:cNvPr>
          <p:cNvCxnSpPr/>
          <p:nvPr/>
        </p:nvCxnSpPr>
        <p:spPr>
          <a:xfrm>
            <a:off x="5938221" y="1527586"/>
            <a:ext cx="0" cy="38189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2.png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0D054B9-8669-3887-031D-75AA275D217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536050" y="4097711"/>
            <a:ext cx="4137205" cy="9674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080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112</Words>
  <Application>Microsoft Office PowerPoint</Application>
  <PresentationFormat>Panorámica</PresentationFormat>
  <Paragraphs>18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Fabian Andres Gonzalez Camargo</cp:lastModifiedBy>
  <cp:revision>38</cp:revision>
  <dcterms:created xsi:type="dcterms:W3CDTF">2020-10-01T23:51:28Z</dcterms:created>
  <dcterms:modified xsi:type="dcterms:W3CDTF">2023-09-20T17:42:37Z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